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714D7E9-A004-4366-B1F9-8EC23F5AF90B}" type="datetimeFigureOut">
              <a:rPr lang="en-US" smtClean="0"/>
              <a:t>9/16/2011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2BF625-2605-4134-AC22-DAEFA2019B8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Dog breeds:</a:t>
            </a:r>
            <a:br>
              <a:rPr lang="en-US" dirty="0" smtClean="0"/>
            </a:br>
            <a:r>
              <a:rPr lang="en-US" dirty="0" smtClean="0"/>
              <a:t>Their roles &amp; temperaments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SHAR-PEI</a:t>
            </a:r>
            <a:endParaRPr lang="en-US" dirty="0"/>
          </a:p>
        </p:txBody>
      </p:sp>
      <p:pic>
        <p:nvPicPr>
          <p:cNvPr id="4" name="Content Placeholder 3" descr="shar-pe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5791200" cy="4986867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SHIH TZU</a:t>
            </a:r>
            <a:endParaRPr lang="en-US" dirty="0"/>
          </a:p>
        </p:txBody>
      </p:sp>
      <p:pic>
        <p:nvPicPr>
          <p:cNvPr id="4" name="Content Placeholder 3" descr="shih tz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447800"/>
            <a:ext cx="5484237" cy="4953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Australian shepherd</a:t>
            </a:r>
            <a:endParaRPr lang="en-US" dirty="0"/>
          </a:p>
        </p:txBody>
      </p:sp>
      <p:pic>
        <p:nvPicPr>
          <p:cNvPr id="4" name="Content Placeholder 3" descr="aussie shephe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524000"/>
            <a:ext cx="5324475" cy="4953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bulldog</a:t>
            </a:r>
            <a:endParaRPr lang="en-US" dirty="0"/>
          </a:p>
        </p:txBody>
      </p:sp>
      <p:pic>
        <p:nvPicPr>
          <p:cNvPr id="4" name="Content Placeholder 3" descr="bulldo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1447800"/>
            <a:ext cx="5181600" cy="504342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dachsund</a:t>
            </a:r>
            <a:endParaRPr lang="en-US" dirty="0"/>
          </a:p>
        </p:txBody>
      </p:sp>
      <p:pic>
        <p:nvPicPr>
          <p:cNvPr id="4" name="Content Placeholder 3" descr="dachshu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1600200"/>
            <a:ext cx="6694494" cy="47244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dobermAN</a:t>
            </a:r>
            <a:r>
              <a:rPr lang="en-US" dirty="0" smtClean="0"/>
              <a:t> PINSCHER</a:t>
            </a:r>
            <a:endParaRPr lang="en-US" dirty="0"/>
          </a:p>
        </p:txBody>
      </p:sp>
      <p:pic>
        <p:nvPicPr>
          <p:cNvPr id="4" name="Content Placeholder 3" descr="doberman pinsch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371600"/>
            <a:ext cx="5334000" cy="517398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GERMAN SHEPHERD</a:t>
            </a:r>
            <a:endParaRPr lang="en-US" dirty="0"/>
          </a:p>
        </p:txBody>
      </p:sp>
      <p:pic>
        <p:nvPicPr>
          <p:cNvPr id="4" name="Content Placeholder 3" descr="german shepher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447800"/>
            <a:ext cx="5791200" cy="507971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NEWFOUNDLAND</a:t>
            </a:r>
            <a:endParaRPr lang="en-US" dirty="0"/>
          </a:p>
        </p:txBody>
      </p:sp>
      <p:pic>
        <p:nvPicPr>
          <p:cNvPr id="4" name="Content Placeholder 3" descr="newfoundla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1524000"/>
            <a:ext cx="5874860" cy="4800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POODLE</a:t>
            </a:r>
            <a:endParaRPr lang="en-US" dirty="0"/>
          </a:p>
        </p:txBody>
      </p:sp>
      <p:pic>
        <p:nvPicPr>
          <p:cNvPr id="4" name="Content Placeholder 3" descr="Pood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4600" y="1219200"/>
            <a:ext cx="4059436" cy="541258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SAMOYED</a:t>
            </a:r>
            <a:endParaRPr lang="en-US" dirty="0"/>
          </a:p>
        </p:txBody>
      </p:sp>
      <p:pic>
        <p:nvPicPr>
          <p:cNvPr id="4" name="Content Placeholder 3" descr="samoye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524000"/>
            <a:ext cx="5181600" cy="4818889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</TotalTime>
  <Words>17</Words>
  <Application>Microsoft Office PowerPoint</Application>
  <PresentationFormat>On-screen Show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Dog breeds: Their roles &amp; temperaments</vt:lpstr>
      <vt:lpstr>Australian shepherd</vt:lpstr>
      <vt:lpstr>bulldog</vt:lpstr>
      <vt:lpstr>dachsund</vt:lpstr>
      <vt:lpstr>dobermAN PINSCHER</vt:lpstr>
      <vt:lpstr>GERMAN SHEPHERD</vt:lpstr>
      <vt:lpstr>NEWFOUNDLAND</vt:lpstr>
      <vt:lpstr>POODLE</vt:lpstr>
      <vt:lpstr>SAMOYED</vt:lpstr>
      <vt:lpstr>SHAR-PEI</vt:lpstr>
      <vt:lpstr>SHIH TZU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Dog breeds: Their roles &amp; temperaments</dc:title>
  <dc:creator>administrator</dc:creator>
  <cp:lastModifiedBy>administrator</cp:lastModifiedBy>
  <cp:revision>2</cp:revision>
  <dcterms:created xsi:type="dcterms:W3CDTF">2011-09-16T16:22:24Z</dcterms:created>
  <dcterms:modified xsi:type="dcterms:W3CDTF">2011-09-16T16:32:25Z</dcterms:modified>
</cp:coreProperties>
</file>