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C0FD-2F09-400D-9C0A-AE9EA5E26A3D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9110-4FE2-4443-BF36-C0C29B58E01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C0FD-2F09-400D-9C0A-AE9EA5E26A3D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9110-4FE2-4443-BF36-C0C29B58E0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C0FD-2F09-400D-9C0A-AE9EA5E26A3D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9110-4FE2-4443-BF36-C0C29B58E0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C0FD-2F09-400D-9C0A-AE9EA5E26A3D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9110-4FE2-4443-BF36-C0C29B58E0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C0FD-2F09-400D-9C0A-AE9EA5E26A3D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9110-4FE2-4443-BF36-C0C29B58E01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C0FD-2F09-400D-9C0A-AE9EA5E26A3D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9110-4FE2-4443-BF36-C0C29B58E0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C0FD-2F09-400D-9C0A-AE9EA5E26A3D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9110-4FE2-4443-BF36-C0C29B58E0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C0FD-2F09-400D-9C0A-AE9EA5E26A3D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9110-4FE2-4443-BF36-C0C29B58E0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C0FD-2F09-400D-9C0A-AE9EA5E26A3D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9110-4FE2-4443-BF36-C0C29B58E0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C0FD-2F09-400D-9C0A-AE9EA5E26A3D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9110-4FE2-4443-BF36-C0C29B58E0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C0FD-2F09-400D-9C0A-AE9EA5E26A3D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5529110-4FE2-4443-BF36-C0C29B58E01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80C0FD-2F09-400D-9C0A-AE9EA5E26A3D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529110-4FE2-4443-BF36-C0C29B58E01B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4 –</a:t>
            </a:r>
            <a:br>
              <a:rPr lang="en-US" dirty="0" smtClean="0"/>
            </a:br>
            <a:r>
              <a:rPr lang="en-US" dirty="0" smtClean="0"/>
              <a:t>Safety in the Laboratory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400" dirty="0" smtClean="0"/>
              <a:t> Safety during investigations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 </a:t>
            </a:r>
            <a:r>
              <a:rPr lang="en-US" sz="2400" dirty="0" smtClean="0"/>
              <a:t>In case of accident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During Investigations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Proper preparation </a:t>
            </a:r>
            <a:r>
              <a:rPr lang="en-US" b="1" i="1" dirty="0" smtClean="0">
                <a:solidFill>
                  <a:srgbClr val="FF0000"/>
                </a:solidFill>
              </a:rPr>
              <a:t>before the lab</a:t>
            </a:r>
            <a:endParaRPr lang="en-US" dirty="0" smtClean="0"/>
          </a:p>
          <a:p>
            <a:pPr lvl="1" algn="just"/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Check condition of equipment and read safety guidelines</a:t>
            </a:r>
          </a:p>
          <a:p>
            <a:pPr lvl="1" algn="just"/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Make sure you know what to do</a:t>
            </a:r>
          </a:p>
          <a:p>
            <a:pPr algn="just"/>
            <a:endParaRPr lang="en-US" sz="1200" b="1" i="1" dirty="0" smtClean="0">
              <a:solidFill>
                <a:srgbClr val="FF0000"/>
              </a:solidFill>
            </a:endParaRPr>
          </a:p>
          <a:p>
            <a:pPr algn="just"/>
            <a:r>
              <a:rPr lang="en-US" b="1" i="1" dirty="0" smtClean="0">
                <a:solidFill>
                  <a:srgbClr val="FF0000"/>
                </a:solidFill>
              </a:rPr>
              <a:t>Performing the lab </a:t>
            </a:r>
            <a:r>
              <a:rPr lang="en-US" dirty="0" smtClean="0"/>
              <a:t>according to instructions</a:t>
            </a:r>
          </a:p>
          <a:p>
            <a:pPr lvl="1" algn="just"/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Keep work area clean and clear</a:t>
            </a:r>
          </a:p>
          <a:p>
            <a:pPr lvl="1" algn="just"/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Avoid rushing through steps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During Investigations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Proper </a:t>
            </a:r>
            <a:r>
              <a:rPr lang="en-US" b="1" i="1" dirty="0" smtClean="0">
                <a:solidFill>
                  <a:srgbClr val="FF0000"/>
                </a:solidFill>
              </a:rPr>
              <a:t>end-of-lab </a:t>
            </a:r>
            <a:r>
              <a:rPr lang="en-US" dirty="0" smtClean="0"/>
              <a:t>procedures</a:t>
            </a:r>
          </a:p>
          <a:p>
            <a:pPr lvl="1" algn="just"/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Turn off and unplug equipment</a:t>
            </a:r>
          </a:p>
          <a:p>
            <a:pPr lvl="1" algn="just"/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Return equipment to proper place</a:t>
            </a:r>
          </a:p>
          <a:p>
            <a:pPr lvl="1" algn="just"/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Dispose of waste according to instructions</a:t>
            </a:r>
            <a:endParaRPr lang="en-US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en-US" sz="1200" dirty="0" smtClean="0"/>
          </a:p>
          <a:p>
            <a:pPr algn="just"/>
            <a:r>
              <a:rPr lang="en-US" dirty="0" smtClean="0"/>
              <a:t>*</a:t>
            </a:r>
            <a:r>
              <a:rPr lang="en-US" dirty="0" smtClean="0"/>
              <a:t>Safety in the field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Case of Accident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**When any accident occurs, NO MATTER WHAT, notify the teacher immediately.  THEN, listen to the teacher’s directions and follow them quickly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</TotalTime>
  <Words>108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Section 4 – Safety in the Laboratory</vt:lpstr>
      <vt:lpstr>Safety During Investigations</vt:lpstr>
      <vt:lpstr>Safety During Investigations</vt:lpstr>
      <vt:lpstr>In Case of Accident</vt:lpstr>
    </vt:vector>
  </TitlesOfParts>
  <Company>GNPS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4 – Safety in the Laboratory</dc:title>
  <dc:creator>Administrator</dc:creator>
  <cp:lastModifiedBy>Administrator</cp:lastModifiedBy>
  <cp:revision>2</cp:revision>
  <dcterms:created xsi:type="dcterms:W3CDTF">2011-09-22T13:38:19Z</dcterms:created>
  <dcterms:modified xsi:type="dcterms:W3CDTF">2011-09-22T13:55:13Z</dcterms:modified>
</cp:coreProperties>
</file>