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ABDDF8-3880-426D-9A13-2188DBAA639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194F36-9EAC-4045-966B-9A88134B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oachapproachscience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Science - 7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Mr. Paul Roach:  Science Teacher  - SWIS III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is a course in </a:t>
            </a:r>
            <a:r>
              <a:rPr lang="en-US" b="1" i="1" dirty="0" smtClean="0">
                <a:solidFill>
                  <a:srgbClr val="C00000"/>
                </a:solidFill>
              </a:rPr>
              <a:t>life science</a:t>
            </a:r>
            <a:r>
              <a:rPr lang="en-US" dirty="0" smtClean="0"/>
              <a:t>, or </a:t>
            </a:r>
            <a:r>
              <a:rPr lang="en-US" b="1" i="1" dirty="0" smtClean="0">
                <a:solidFill>
                  <a:srgbClr val="C00000"/>
                </a:solidFill>
              </a:rPr>
              <a:t>biology</a:t>
            </a:r>
            <a:r>
              <a:rPr lang="en-US" dirty="0" smtClean="0"/>
              <a:t>, which is the study of living things and their interaction with the natural world.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course follows the NYS Intermediate Level Science Curriculum for 7</a:t>
            </a:r>
            <a:r>
              <a:rPr lang="en-US" baseline="30000" dirty="0" smtClean="0"/>
              <a:t>th</a:t>
            </a:r>
            <a:r>
              <a:rPr lang="en-US" dirty="0" smtClean="0"/>
              <a:t>-grade.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is the second in a </a:t>
            </a:r>
            <a:r>
              <a:rPr lang="en-US" smtClean="0"/>
              <a:t>three-year sequence, </a:t>
            </a:r>
            <a:r>
              <a:rPr lang="en-US" dirty="0" smtClean="0"/>
              <a:t>which culminates with the NYS Intermediate Level Science Assessment given in the spring of 8</a:t>
            </a:r>
            <a:r>
              <a:rPr lang="en-US" baseline="30000" dirty="0" smtClean="0"/>
              <a:t>th</a:t>
            </a:r>
            <a:r>
              <a:rPr lang="en-US" dirty="0" smtClean="0"/>
              <a:t>-grade (</a:t>
            </a:r>
            <a:r>
              <a:rPr lang="en-US" b="1" i="1" dirty="0" smtClean="0"/>
              <a:t>or</a:t>
            </a:r>
            <a:r>
              <a:rPr lang="en-US" dirty="0" smtClean="0"/>
              <a:t> the Earth Science Regents)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Your student’s </a:t>
            </a:r>
            <a:r>
              <a:rPr lang="en-US" dirty="0" smtClean="0"/>
              <a:t>quarterly grade </a:t>
            </a:r>
            <a:r>
              <a:rPr lang="en-US" dirty="0" smtClean="0"/>
              <a:t>is the cumulative average of scores achieved on…</a:t>
            </a:r>
          </a:p>
          <a:p>
            <a:pPr algn="just"/>
            <a:endParaRPr lang="en-US" sz="1200" dirty="0" smtClean="0"/>
          </a:p>
          <a:p>
            <a:pPr lvl="1" algn="just"/>
            <a:r>
              <a:rPr lang="en-US" i="1" dirty="0" smtClean="0">
                <a:solidFill>
                  <a:srgbClr val="C00000"/>
                </a:solidFill>
              </a:rPr>
              <a:t>Collected daily homework assignments</a:t>
            </a:r>
          </a:p>
          <a:p>
            <a:pPr lvl="1" algn="just"/>
            <a:r>
              <a:rPr lang="en-US" i="1" dirty="0" smtClean="0">
                <a:solidFill>
                  <a:srgbClr val="C00000"/>
                </a:solidFill>
              </a:rPr>
              <a:t>Laboratory assignments</a:t>
            </a:r>
          </a:p>
          <a:p>
            <a:pPr lvl="1" algn="just"/>
            <a:r>
              <a:rPr lang="en-US" i="1" dirty="0" smtClean="0">
                <a:solidFill>
                  <a:srgbClr val="C00000"/>
                </a:solidFill>
              </a:rPr>
              <a:t>Weekly quizzes</a:t>
            </a:r>
          </a:p>
          <a:p>
            <a:pPr lvl="1" algn="just"/>
            <a:r>
              <a:rPr lang="en-US" i="1" dirty="0" smtClean="0">
                <a:solidFill>
                  <a:srgbClr val="C00000"/>
                </a:solidFill>
              </a:rPr>
              <a:t>Unit exams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student can track</a:t>
            </a:r>
          </a:p>
          <a:p>
            <a:r>
              <a:rPr lang="en-US" dirty="0" smtClean="0"/>
              <a:t>his/her grades on this</a:t>
            </a:r>
          </a:p>
          <a:p>
            <a:r>
              <a:rPr lang="en-US" dirty="0" err="1" smtClean="0"/>
              <a:t>gradesheet</a:t>
            </a:r>
            <a:r>
              <a:rPr lang="en-US" dirty="0" smtClean="0"/>
              <a:t> table.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105400" y="1447800"/>
          <a:ext cx="3911600" cy="5410200"/>
        </p:xfrm>
        <a:graphic>
          <a:graphicData uri="http://schemas.openxmlformats.org/presentationml/2006/ole">
            <p:oleObj spid="_x0000_s1026" name="Worksheet" r:id="rId3" imgW="6267338" imgH="866769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Your students can access past assessments, and presentations directly from my website.</a:t>
            </a:r>
          </a:p>
          <a:p>
            <a:pPr algn="just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url</a:t>
            </a:r>
            <a:r>
              <a:rPr lang="en-US" dirty="0" smtClean="0"/>
              <a:t> is… </a:t>
            </a:r>
            <a:r>
              <a:rPr lang="en-US" dirty="0" smtClean="0">
                <a:hlinkClick r:id="rId2"/>
              </a:rPr>
              <a:t>http://roachapproachscience.weebly.com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Extra-help is offered most days after school and during lunch (</a:t>
            </a:r>
            <a:r>
              <a:rPr lang="en-US" i="1" dirty="0" smtClean="0"/>
              <a:t>period-5</a:t>
            </a:r>
            <a:r>
              <a:rPr lang="en-US" dirty="0" smtClean="0"/>
              <a:t>) by appointment.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162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Module</vt:lpstr>
      <vt:lpstr>Worksheet</vt:lpstr>
      <vt:lpstr>Science - 7</vt:lpstr>
      <vt:lpstr>Course Overview</vt:lpstr>
      <vt:lpstr>Course Overview</vt:lpstr>
      <vt:lpstr>Course Assessment</vt:lpstr>
      <vt:lpstr>Course Assessment</vt:lpstr>
      <vt:lpstr>Support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9</cp:revision>
  <dcterms:created xsi:type="dcterms:W3CDTF">2011-09-15T17:40:31Z</dcterms:created>
  <dcterms:modified xsi:type="dcterms:W3CDTF">2011-09-15T22:22:20Z</dcterms:modified>
</cp:coreProperties>
</file>