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408EA8-E0C4-4567-B07C-CC9F47B7053B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27657-A225-437B-8405-11965BA7E9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Section-3</a:t>
            </a:r>
            <a:br>
              <a:rPr lang="en-US" dirty="0" smtClean="0"/>
            </a:br>
            <a:r>
              <a:rPr lang="en-US" sz="5400" dirty="0" smtClean="0"/>
              <a:t>Understanding Technology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What is Technology?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Comparing Technology &amp; Science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Impact on Society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u="sng" dirty="0" smtClean="0"/>
              <a:t>Def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Technology</a:t>
            </a:r>
            <a:r>
              <a:rPr lang="en-US" dirty="0" smtClean="0"/>
              <a:t> is the how people change the world around them to meet their needs and solve practical problems.  *</a:t>
            </a:r>
            <a:r>
              <a:rPr lang="en-US" i="1" dirty="0" smtClean="0"/>
              <a:t>It is much more than just modern inventions!</a:t>
            </a:r>
            <a:endParaRPr lang="en-US" dirty="0" smtClean="0"/>
          </a:p>
          <a:p>
            <a:pPr algn="just"/>
            <a:endParaRPr lang="en-US" sz="1200" dirty="0" smtClean="0"/>
          </a:p>
          <a:p>
            <a:pPr algn="just"/>
            <a:r>
              <a:rPr lang="en-US" dirty="0" smtClean="0"/>
              <a:t>Technology includes:</a:t>
            </a:r>
          </a:p>
          <a:p>
            <a:pPr lvl="1" algn="just"/>
            <a:r>
              <a:rPr lang="en-US" dirty="0" smtClean="0"/>
              <a:t>Things people make</a:t>
            </a:r>
          </a:p>
          <a:p>
            <a:pPr lvl="1" algn="just"/>
            <a:r>
              <a:rPr lang="en-US" dirty="0" smtClean="0"/>
              <a:t>The knowledge needed to design those products</a:t>
            </a:r>
          </a:p>
          <a:p>
            <a:pPr lvl="1" algn="just"/>
            <a:r>
              <a:rPr lang="en-US" dirty="0" smtClean="0"/>
              <a:t>The processes that get products to the people who use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goal of technology is to improve the way people live!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dirty="0" smtClean="0"/>
              <a:t>How do each of the following make your life better?</a:t>
            </a:r>
          </a:p>
          <a:p>
            <a:pPr lvl="1" algn="just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Refrigerator</a:t>
            </a:r>
          </a:p>
          <a:p>
            <a:pPr lvl="1" algn="just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Oral thermometer</a:t>
            </a:r>
          </a:p>
          <a:p>
            <a:pPr lvl="1" algn="just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Cleats</a:t>
            </a:r>
          </a:p>
          <a:p>
            <a:pPr lvl="1" algn="just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Toilet paper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Technology &amp;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Science</a:t>
            </a:r>
            <a:r>
              <a:rPr lang="en-US" dirty="0" smtClean="0"/>
              <a:t> is the study of the natural world to understand how it functions, </a:t>
            </a:r>
            <a:r>
              <a:rPr lang="en-US" b="1" i="1" u="sng" dirty="0" smtClean="0">
                <a:solidFill>
                  <a:schemeClr val="accent1">
                    <a:lumMod val="50000"/>
                  </a:schemeClr>
                </a:solidFill>
              </a:rPr>
              <a:t>while</a:t>
            </a:r>
            <a:r>
              <a:rPr lang="en-US" dirty="0" smtClean="0"/>
              <a:t>…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Technology</a:t>
            </a:r>
            <a:r>
              <a:rPr lang="en-US" dirty="0" smtClean="0"/>
              <a:t>, changes the natural world to meet human needs or solve problems</a:t>
            </a:r>
          </a:p>
          <a:p>
            <a:pPr algn="just"/>
            <a:endParaRPr lang="en-US" dirty="0" smtClean="0"/>
          </a:p>
          <a:p>
            <a:pPr algn="just"/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Science		Technology		Science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0" y="4343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181600" y="4343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Technology can have </a:t>
            </a:r>
            <a:r>
              <a:rPr lang="en-US" i="1" dirty="0" smtClean="0"/>
              <a:t>both</a:t>
            </a:r>
            <a:r>
              <a:rPr lang="en-US" dirty="0" smtClean="0"/>
              <a:t> positive AND negative effects on individuals and for society as </a:t>
            </a:r>
            <a:r>
              <a:rPr lang="en-US" smtClean="0"/>
              <a:t>a whole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157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Section-3 Understanding Technology</vt:lpstr>
      <vt:lpstr>What is Technology?</vt:lpstr>
      <vt:lpstr>What is Technology?</vt:lpstr>
      <vt:lpstr>Comparing Technology &amp; Science</vt:lpstr>
      <vt:lpstr>Impact on Society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6</cp:revision>
  <dcterms:created xsi:type="dcterms:W3CDTF">2011-09-19T13:43:27Z</dcterms:created>
  <dcterms:modified xsi:type="dcterms:W3CDTF">2011-09-20T17:49:23Z</dcterms:modified>
</cp:coreProperties>
</file>